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3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85" r:id="rId12"/>
    <p:sldId id="277" r:id="rId13"/>
    <p:sldId id="278" r:id="rId14"/>
    <p:sldId id="280" r:id="rId15"/>
    <p:sldId id="279" r:id="rId16"/>
    <p:sldId id="282" r:id="rId17"/>
    <p:sldId id="283" r:id="rId18"/>
    <p:sldId id="281" r:id="rId19"/>
    <p:sldId id="284" r:id="rId20"/>
    <p:sldId id="256" r:id="rId21"/>
  </p:sldIdLst>
  <p:sldSz cx="9144000" cy="6858000" type="screen4x3"/>
  <p:notesSz cx="6858000" cy="9144000"/>
  <p:defaultTextStyle>
    <a:defPPr>
      <a:defRPr lang="de-CH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43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29" autoAdjust="0"/>
  </p:normalViewPr>
  <p:slideViewPr>
    <p:cSldViewPr>
      <p:cViewPr varScale="1">
        <p:scale>
          <a:sx n="74" d="100"/>
          <a:sy n="74" d="100"/>
        </p:scale>
        <p:origin x="-77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A23D51-9B93-4A49-999D-9193A4E6F706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E47A94A-7CA3-4631-90BE-95B39189B8B1}">
      <dgm:prSet phldrT="[Text]"/>
      <dgm:spPr/>
      <dgm:t>
        <a:bodyPr/>
        <a:lstStyle/>
        <a:p>
          <a:r>
            <a:rPr lang="de-CH" dirty="0" smtClean="0"/>
            <a:t>View</a:t>
          </a:r>
          <a:endParaRPr lang="de-CH" dirty="0"/>
        </a:p>
      </dgm:t>
    </dgm:pt>
    <dgm:pt modelId="{4DD47B5D-0621-4C41-8958-2072E9724F15}" type="parTrans" cxnId="{8418C107-6EB7-4F6D-A982-A209AEC9BB24}">
      <dgm:prSet/>
      <dgm:spPr/>
      <dgm:t>
        <a:bodyPr/>
        <a:lstStyle/>
        <a:p>
          <a:endParaRPr lang="de-CH"/>
        </a:p>
      </dgm:t>
    </dgm:pt>
    <dgm:pt modelId="{2FDF1A47-8E8C-41A0-AE50-8BCC9FFDF6D8}" type="sibTrans" cxnId="{8418C107-6EB7-4F6D-A982-A209AEC9BB24}">
      <dgm:prSet/>
      <dgm:spPr/>
      <dgm:t>
        <a:bodyPr/>
        <a:lstStyle/>
        <a:p>
          <a:endParaRPr lang="de-CH"/>
        </a:p>
      </dgm:t>
    </dgm:pt>
    <dgm:pt modelId="{077A78F7-11C6-44E6-AC25-52492CA0B43D}">
      <dgm:prSet phldrT="[Text]"/>
      <dgm:spPr/>
      <dgm:t>
        <a:bodyPr/>
        <a:lstStyle/>
        <a:p>
          <a:r>
            <a:rPr lang="de-CH" dirty="0" smtClean="0"/>
            <a:t>Model</a:t>
          </a:r>
          <a:endParaRPr lang="de-CH" dirty="0"/>
        </a:p>
      </dgm:t>
    </dgm:pt>
    <dgm:pt modelId="{149A5370-20F0-492A-8D4F-20CC397D36B8}" type="parTrans" cxnId="{E7B58C82-041D-44A3-91CD-09EFEA1681D7}">
      <dgm:prSet/>
      <dgm:spPr/>
      <dgm:t>
        <a:bodyPr/>
        <a:lstStyle/>
        <a:p>
          <a:endParaRPr lang="de-CH"/>
        </a:p>
      </dgm:t>
    </dgm:pt>
    <dgm:pt modelId="{B65A66B8-6401-4190-9284-5A99AA37081E}" type="sibTrans" cxnId="{E7B58C82-041D-44A3-91CD-09EFEA1681D7}">
      <dgm:prSet/>
      <dgm:spPr/>
      <dgm:t>
        <a:bodyPr/>
        <a:lstStyle/>
        <a:p>
          <a:endParaRPr lang="de-CH"/>
        </a:p>
      </dgm:t>
    </dgm:pt>
    <dgm:pt modelId="{22097E77-B62A-40C1-AF49-D8F26590E97A}">
      <dgm:prSet phldrT="[Text]"/>
      <dgm:spPr/>
      <dgm:t>
        <a:bodyPr/>
        <a:lstStyle/>
        <a:p>
          <a:r>
            <a:rPr lang="de-CH" dirty="0" err="1" smtClean="0"/>
            <a:t>Hibernate</a:t>
          </a:r>
          <a:endParaRPr lang="de-CH" dirty="0"/>
        </a:p>
      </dgm:t>
    </dgm:pt>
    <dgm:pt modelId="{E2AA604C-D0F4-4594-B6C8-5CF7899E5ED8}" type="parTrans" cxnId="{4F7E40BB-67C6-4D4B-969C-DBEC2D911024}">
      <dgm:prSet/>
      <dgm:spPr/>
      <dgm:t>
        <a:bodyPr/>
        <a:lstStyle/>
        <a:p>
          <a:endParaRPr lang="de-CH"/>
        </a:p>
      </dgm:t>
    </dgm:pt>
    <dgm:pt modelId="{18294E95-FDE0-4490-9D5B-C08E6BDD3A9D}" type="sibTrans" cxnId="{4F7E40BB-67C6-4D4B-969C-DBEC2D911024}">
      <dgm:prSet/>
      <dgm:spPr/>
      <dgm:t>
        <a:bodyPr/>
        <a:lstStyle/>
        <a:p>
          <a:endParaRPr lang="de-CH"/>
        </a:p>
      </dgm:t>
    </dgm:pt>
    <dgm:pt modelId="{4C6FC463-21D5-43B3-8A0E-6723A9E706E3}" type="pres">
      <dgm:prSet presAssocID="{92A23D51-9B93-4A49-999D-9193A4E6F706}" presName="Name0" presStyleCnt="0">
        <dgm:presLayoutVars>
          <dgm:dir/>
          <dgm:animLvl val="lvl"/>
          <dgm:resizeHandles val="exact"/>
        </dgm:presLayoutVars>
      </dgm:prSet>
      <dgm:spPr/>
    </dgm:pt>
    <dgm:pt modelId="{8CD82B72-8DC1-4B23-BA98-015C67517725}" type="pres">
      <dgm:prSet presAssocID="{FE47A94A-7CA3-4631-90BE-95B39189B8B1}" presName="parTxOnly" presStyleLbl="node1" presStyleIdx="0" presStyleCnt="3" custLinFactNeighborX="-23039" custLinFactNeighborY="35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  <dgm:pt modelId="{A50B850E-5F27-45B5-927F-D42C2C3ECE52}" type="pres">
      <dgm:prSet presAssocID="{2FDF1A47-8E8C-41A0-AE50-8BCC9FFDF6D8}" presName="parTxOnlySpace" presStyleCnt="0"/>
      <dgm:spPr/>
    </dgm:pt>
    <dgm:pt modelId="{C9B0AA34-F20D-4CAC-BAEC-D06EB3132777}" type="pres">
      <dgm:prSet presAssocID="{077A78F7-11C6-44E6-AC25-52492CA0B43D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  <dgm:pt modelId="{1E895AE1-644F-4AAD-B991-2B22F5EC461D}" type="pres">
      <dgm:prSet presAssocID="{B65A66B8-6401-4190-9284-5A99AA37081E}" presName="parTxOnlySpace" presStyleCnt="0"/>
      <dgm:spPr/>
    </dgm:pt>
    <dgm:pt modelId="{519A4A20-CE80-489C-B559-BB1D9552A2EB}" type="pres">
      <dgm:prSet presAssocID="{22097E77-B62A-40C1-AF49-D8F26590E97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CH"/>
        </a:p>
      </dgm:t>
    </dgm:pt>
  </dgm:ptLst>
  <dgm:cxnLst>
    <dgm:cxn modelId="{4F7E40BB-67C6-4D4B-969C-DBEC2D911024}" srcId="{92A23D51-9B93-4A49-999D-9193A4E6F706}" destId="{22097E77-B62A-40C1-AF49-D8F26590E97A}" srcOrd="2" destOrd="0" parTransId="{E2AA604C-D0F4-4594-B6C8-5CF7899E5ED8}" sibTransId="{18294E95-FDE0-4490-9D5B-C08E6BDD3A9D}"/>
    <dgm:cxn modelId="{8418C107-6EB7-4F6D-A982-A209AEC9BB24}" srcId="{92A23D51-9B93-4A49-999D-9193A4E6F706}" destId="{FE47A94A-7CA3-4631-90BE-95B39189B8B1}" srcOrd="0" destOrd="0" parTransId="{4DD47B5D-0621-4C41-8958-2072E9724F15}" sibTransId="{2FDF1A47-8E8C-41A0-AE50-8BCC9FFDF6D8}"/>
    <dgm:cxn modelId="{E7B58C82-041D-44A3-91CD-09EFEA1681D7}" srcId="{92A23D51-9B93-4A49-999D-9193A4E6F706}" destId="{077A78F7-11C6-44E6-AC25-52492CA0B43D}" srcOrd="1" destOrd="0" parTransId="{149A5370-20F0-492A-8D4F-20CC397D36B8}" sibTransId="{B65A66B8-6401-4190-9284-5A99AA37081E}"/>
    <dgm:cxn modelId="{82365491-A8C9-410A-9C9E-092BA351333A}" type="presOf" srcId="{FE47A94A-7CA3-4631-90BE-95B39189B8B1}" destId="{8CD82B72-8DC1-4B23-BA98-015C67517725}" srcOrd="0" destOrd="0" presId="urn:microsoft.com/office/officeart/2005/8/layout/chevron1"/>
    <dgm:cxn modelId="{96753513-5933-4240-B591-5BC3F7E3F0C5}" type="presOf" srcId="{22097E77-B62A-40C1-AF49-D8F26590E97A}" destId="{519A4A20-CE80-489C-B559-BB1D9552A2EB}" srcOrd="0" destOrd="0" presId="urn:microsoft.com/office/officeart/2005/8/layout/chevron1"/>
    <dgm:cxn modelId="{93000BD8-6092-4CA3-B86A-416FD4F273F3}" type="presOf" srcId="{92A23D51-9B93-4A49-999D-9193A4E6F706}" destId="{4C6FC463-21D5-43B3-8A0E-6723A9E706E3}" srcOrd="0" destOrd="0" presId="urn:microsoft.com/office/officeart/2005/8/layout/chevron1"/>
    <dgm:cxn modelId="{B92A2A45-1396-4F7D-B7E8-841BB1F38921}" type="presOf" srcId="{077A78F7-11C6-44E6-AC25-52492CA0B43D}" destId="{C9B0AA34-F20D-4CAC-BAEC-D06EB3132777}" srcOrd="0" destOrd="0" presId="urn:microsoft.com/office/officeart/2005/8/layout/chevron1"/>
    <dgm:cxn modelId="{2EE5B785-8D34-4B7F-A0B7-ECB51FCAF545}" type="presParOf" srcId="{4C6FC463-21D5-43B3-8A0E-6723A9E706E3}" destId="{8CD82B72-8DC1-4B23-BA98-015C67517725}" srcOrd="0" destOrd="0" presId="urn:microsoft.com/office/officeart/2005/8/layout/chevron1"/>
    <dgm:cxn modelId="{3C0BB3B5-5751-4E1E-905D-3BCEA813B9BC}" type="presParOf" srcId="{4C6FC463-21D5-43B3-8A0E-6723A9E706E3}" destId="{A50B850E-5F27-45B5-927F-D42C2C3ECE52}" srcOrd="1" destOrd="0" presId="urn:microsoft.com/office/officeart/2005/8/layout/chevron1"/>
    <dgm:cxn modelId="{3CD1EADF-B270-4643-BCF1-2021B09F89DB}" type="presParOf" srcId="{4C6FC463-21D5-43B3-8A0E-6723A9E706E3}" destId="{C9B0AA34-F20D-4CAC-BAEC-D06EB3132777}" srcOrd="2" destOrd="0" presId="urn:microsoft.com/office/officeart/2005/8/layout/chevron1"/>
    <dgm:cxn modelId="{DF07263A-FC90-4A68-A156-40E0370FFFBB}" type="presParOf" srcId="{4C6FC463-21D5-43B3-8A0E-6723A9E706E3}" destId="{1E895AE1-644F-4AAD-B991-2B22F5EC461D}" srcOrd="3" destOrd="0" presId="urn:microsoft.com/office/officeart/2005/8/layout/chevron1"/>
    <dgm:cxn modelId="{D59A639C-8222-4FA3-8592-F0A982B8876C}" type="presParOf" srcId="{4C6FC463-21D5-43B3-8A0E-6723A9E706E3}" destId="{519A4A20-CE80-489C-B559-BB1D9552A2EB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D82B72-8DC1-4B23-BA98-015C67517725}">
      <dsp:nvSpPr>
        <dsp:cNvPr id="0" name=""/>
        <dsp:cNvSpPr/>
      </dsp:nvSpPr>
      <dsp:spPr>
        <a:xfrm>
          <a:off x="0" y="1599951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View</a:t>
          </a:r>
          <a:endParaRPr lang="de-CH" sz="2100" kern="1200" dirty="0"/>
        </a:p>
      </dsp:txBody>
      <dsp:txXfrm>
        <a:off x="435173" y="1599951"/>
        <a:ext cx="1305521" cy="870346"/>
      </dsp:txXfrm>
    </dsp:sp>
    <dsp:sp modelId="{C9B0AA34-F20D-4CAC-BAEC-D06EB3132777}">
      <dsp:nvSpPr>
        <dsp:cNvPr id="0" name=""/>
        <dsp:cNvSpPr/>
      </dsp:nvSpPr>
      <dsp:spPr>
        <a:xfrm>
          <a:off x="196006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smtClean="0"/>
            <a:t>Model</a:t>
          </a:r>
          <a:endParaRPr lang="de-CH" sz="2100" kern="1200" dirty="0"/>
        </a:p>
      </dsp:txBody>
      <dsp:txXfrm>
        <a:off x="2395239" y="1596826"/>
        <a:ext cx="1305521" cy="870346"/>
      </dsp:txXfrm>
    </dsp:sp>
    <dsp:sp modelId="{519A4A20-CE80-489C-B559-BB1D9552A2EB}">
      <dsp:nvSpPr>
        <dsp:cNvPr id="0" name=""/>
        <dsp:cNvSpPr/>
      </dsp:nvSpPr>
      <dsp:spPr>
        <a:xfrm>
          <a:off x="3918346" y="1596826"/>
          <a:ext cx="2175867" cy="8703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2100" kern="1200" dirty="0" err="1" smtClean="0"/>
            <a:t>Hibernate</a:t>
          </a:r>
          <a:endParaRPr lang="de-CH" sz="2100" kern="1200" dirty="0"/>
        </a:p>
      </dsp:txBody>
      <dsp:txXfrm>
        <a:off x="4353519" y="1596826"/>
        <a:ext cx="1305521" cy="8703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92E55-B848-4A87-8286-74FF24DBE09F}" type="datetimeFigureOut">
              <a:rPr lang="de-CH" smtClean="0"/>
              <a:pPr/>
              <a:t>14.06.2013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5909B-DE3D-42BA-8D5F-DA988BBD025B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6355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CBC94-6634-42E9-9774-AB4B5D4D7FFD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5008-D1D6-40A1-A8B6-956467D30B46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221B9-EC8F-43C6-BAB8-7702C6B3E532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0003-213B-4592-B69D-8D2499E44194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484C3-6E58-409D-8C42-1E4E2D316455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37C2C-CAB7-43F7-AE14-85C2FC425A30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827088" y="1125538"/>
            <a:ext cx="7489825" cy="3671887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285750" indent="-285750">
              <a:buClr>
                <a:schemeClr val="tx1"/>
              </a:buClr>
              <a:buFont typeface="Wingdings" pitchFamily="2" charset="2"/>
              <a:buChar char="§"/>
              <a:defRPr/>
            </a:lvl2pPr>
            <a:lvl3pPr marL="402336" indent="-164592">
              <a:buClr>
                <a:schemeClr val="tx1"/>
              </a:buClr>
              <a:buFont typeface="Wingdings" pitchFamily="2" charset="2"/>
              <a:buChar char="§"/>
              <a:defRPr/>
            </a:lvl3pPr>
            <a:lvl4pPr marL="630936" indent="-164592">
              <a:buClrTx/>
              <a:buFont typeface="Wingdings" pitchFamily="2" charset="2"/>
              <a:buChar char="§"/>
              <a:defRPr/>
            </a:lvl4pPr>
            <a:lvl5pPr marL="859536" indent="-173736">
              <a:buClr>
                <a:schemeClr val="tx1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1FB5F-7C68-4A6C-B683-A219AF8905EC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39D3C-B30A-42C7-89B4-2D24304F9A27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3EE55-8E83-4674-ACA9-1135212F6138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F2080-C266-4D0D-A4F3-8D4F276E95B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A4014-60A1-4BD8-8BE2-977E66CB0B05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8DF54-6917-4CDE-829D-24B6F2DF8F2C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50962-84A8-424C-9EB8-F2DEE3139E9A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9DEBE-7AB2-43C2-848E-4FEC6855B3A4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B215-AA49-4CFB-AE7A-30C5853D9737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5C2B-ABE5-4E2C-9D23-685CFAB46D81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4923-9D83-446B-9368-B5BB9BE2C943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9248B87-6A62-4F9B-9F77-BE606223934F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3FB97-C61E-4254-A4C6-1710E9E4FDC8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085C-5A80-4A7C-A89D-2026750B5722}" type="slidenum">
              <a:rPr lang="de-CH" smtClean="0"/>
              <a:pPr/>
              <a:t>‹Nr.›</a:t>
            </a:fld>
            <a:endParaRPr lang="de-C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D71588D5-CF82-4673-AF01-DDFD2C8B1D8C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F3C66B69-6AF9-400F-977E-80BC7F43317E}" type="slidenum">
              <a:rPr lang="de-CH" smtClean="0"/>
              <a:pPr/>
              <a:t>‹Nr.›</a:t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JRL5Z1k60t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MHC-</a:t>
            </a:r>
            <a:r>
              <a:rPr lang="de-DE" dirty="0" err="1" smtClean="0"/>
              <a:t>pms</a:t>
            </a:r>
            <a:r>
              <a:rPr lang="de-DE" dirty="0" smtClean="0"/>
              <a:t> Doc-</a:t>
            </a:r>
            <a:r>
              <a:rPr lang="de-DE" dirty="0" err="1" smtClean="0"/>
              <a:t>App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Bei fragen oder </a:t>
            </a:r>
            <a:r>
              <a:rPr lang="de-DE" dirty="0" err="1" smtClean="0"/>
              <a:t>nebenwirkungen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36B9-A2CC-4915-99F9-69DD13004A5C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1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24825" y="-113857"/>
            <a:ext cx="9993650" cy="70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11</a:t>
            </a:fld>
            <a:endParaRPr lang="de-CH"/>
          </a:p>
        </p:txBody>
      </p:sp>
      <p:pic>
        <p:nvPicPr>
          <p:cNvPr id="1026" name="Picture 2" descr="E:\GIT\ch.bfh.bti7081.s2013.pink\Project Pink\doc\tasks\task06\MedikamentenVerschreibung-ActivityDiagram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16632"/>
            <a:ext cx="7411031" cy="666936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12</a:t>
            </a:fld>
            <a:endParaRPr lang="de-CH"/>
          </a:p>
        </p:txBody>
      </p:sp>
      <p:pic>
        <p:nvPicPr>
          <p:cNvPr id="1026" name="Picture 2" descr="C:\Users\sc0238\Downloads\pink-ur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340768"/>
            <a:ext cx="3456384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Patterns</a:t>
            </a:r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Singleton Pattern 		-&gt; </a:t>
            </a:r>
            <a:r>
              <a:rPr lang="de-CH" dirty="0" err="1" smtClean="0"/>
              <a:t>Context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MVC				-&gt; </a:t>
            </a: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Factory Pattern 			-&gt; Data </a:t>
            </a:r>
            <a:r>
              <a:rPr lang="de-CH" dirty="0" err="1" smtClean="0"/>
              <a:t>Sources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smtClean="0"/>
              <a:t>Model Pattern			-&gt; Model/View/</a:t>
            </a:r>
            <a:r>
              <a:rPr lang="de-CH" dirty="0" err="1" smtClean="0"/>
              <a:t>Medication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13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Just </a:t>
            </a:r>
            <a:r>
              <a:rPr lang="de-CH" dirty="0" err="1" smtClean="0"/>
              <a:t>Kidding</a:t>
            </a:r>
            <a:r>
              <a:rPr lang="de-CH" dirty="0" smtClean="0"/>
              <a:t>!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14</a:t>
            </a:fld>
            <a:endParaRPr lang="de-CH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7384"/>
            <a:ext cx="9144000" cy="5745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15</a:t>
            </a:fld>
            <a:endParaRPr lang="de-CH"/>
          </a:p>
        </p:txBody>
      </p:sp>
      <p:graphicFrame>
        <p:nvGraphicFramePr>
          <p:cNvPr id="6" name="Diagramm 5"/>
          <p:cNvGraphicFramePr/>
          <p:nvPr/>
        </p:nvGraphicFramePr>
        <p:xfrm>
          <a:off x="1547664" y="69269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Burndown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16</a:t>
            </a:fld>
            <a:endParaRPr lang="de-CH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908720"/>
            <a:ext cx="8698077" cy="4569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SCRUM </a:t>
            </a:r>
            <a:r>
              <a:rPr lang="de-CH" dirty="0" err="1" smtClean="0"/>
              <a:t>BackLog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17</a:t>
            </a:fld>
            <a:endParaRPr lang="de-CH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980728"/>
            <a:ext cx="9144000" cy="4961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trike="sngStrike" dirty="0" smtClean="0"/>
              <a:t>Problems</a:t>
            </a:r>
            <a:r>
              <a:rPr lang="de-CH" dirty="0" smtClean="0"/>
              <a:t> </a:t>
            </a:r>
            <a:r>
              <a:rPr lang="de-CH" dirty="0" err="1" smtClean="0"/>
              <a:t>Challenges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GIT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Vaadin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Programming </a:t>
            </a:r>
            <a:r>
              <a:rPr lang="de-CH" dirty="0" err="1" smtClean="0"/>
              <a:t>Know</a:t>
            </a: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Gap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Unstructured</a:t>
            </a:r>
            <a:r>
              <a:rPr lang="de-CH" dirty="0" smtClean="0"/>
              <a:t> Team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Workenvironment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18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The </a:t>
            </a:r>
            <a:r>
              <a:rPr lang="de-CH" dirty="0" err="1" smtClean="0"/>
              <a:t>Goodies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The </a:t>
            </a:r>
            <a:r>
              <a:rPr lang="de-CH" dirty="0" err="1" smtClean="0"/>
              <a:t>Application</a:t>
            </a:r>
            <a:endParaRPr lang="de-CH" dirty="0" smtClean="0"/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Experience </a:t>
            </a:r>
            <a:r>
              <a:rPr lang="de-CH" dirty="0" err="1" smtClean="0"/>
              <a:t>with</a:t>
            </a:r>
            <a:r>
              <a:rPr lang="de-CH" dirty="0" smtClean="0"/>
              <a:t> SCRUM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Time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learn</a:t>
            </a:r>
            <a:r>
              <a:rPr lang="de-CH" dirty="0" smtClean="0"/>
              <a:t> </a:t>
            </a:r>
            <a:r>
              <a:rPr lang="de-CH" dirty="0" err="1" smtClean="0"/>
              <a:t>new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different </a:t>
            </a:r>
            <a:r>
              <a:rPr lang="de-CH" dirty="0" err="1" smtClean="0"/>
              <a:t>stuff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Vaadin</a:t>
            </a:r>
            <a:endParaRPr lang="de-CH" dirty="0" smtClean="0"/>
          </a:p>
          <a:p>
            <a:pPr lvl="1">
              <a:buFont typeface="Arial" pitchFamily="34" charset="0"/>
              <a:buChar char="•"/>
            </a:pPr>
            <a:r>
              <a:rPr lang="de-CH" dirty="0" err="1" smtClean="0"/>
              <a:t>Continuous</a:t>
            </a:r>
            <a:r>
              <a:rPr lang="de-CH" dirty="0" smtClean="0"/>
              <a:t> Integration</a:t>
            </a:r>
          </a:p>
          <a:p>
            <a:pPr lvl="1"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Teamwork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19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Agenda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					[ 4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? 							[ 8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How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implemented</a:t>
            </a:r>
            <a:r>
              <a:rPr lang="de-CH" dirty="0" smtClean="0"/>
              <a:t>?					[ 3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  <a:p>
            <a:pPr>
              <a:buFont typeface="Arial" pitchFamily="34" charset="0"/>
              <a:buChar char="•"/>
            </a:pPr>
            <a:r>
              <a:rPr lang="de-CH" dirty="0" smtClean="0"/>
              <a:t> </a:t>
            </a:r>
            <a:r>
              <a:rPr lang="de-CH" dirty="0" err="1" smtClean="0"/>
              <a:t>What</a:t>
            </a:r>
            <a:r>
              <a:rPr lang="de-CH" dirty="0" smtClean="0"/>
              <a:t> </a:t>
            </a:r>
            <a:r>
              <a:rPr lang="de-CH" dirty="0" err="1" smtClean="0"/>
              <a:t>could</a:t>
            </a:r>
            <a:r>
              <a:rPr lang="de-CH" dirty="0" smtClean="0"/>
              <a:t> </a:t>
            </a:r>
            <a:r>
              <a:rPr lang="de-CH" dirty="0" err="1" smtClean="0"/>
              <a:t>we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</a:t>
            </a:r>
            <a:r>
              <a:rPr lang="de-CH" dirty="0" err="1" smtClean="0"/>
              <a:t>done</a:t>
            </a:r>
            <a:r>
              <a:rPr lang="de-CH" dirty="0" smtClean="0"/>
              <a:t> </a:t>
            </a:r>
            <a:r>
              <a:rPr lang="de-CH" dirty="0" err="1" smtClean="0"/>
              <a:t>even</a:t>
            </a:r>
            <a:r>
              <a:rPr lang="de-CH" dirty="0" smtClean="0"/>
              <a:t> </a:t>
            </a:r>
            <a:r>
              <a:rPr lang="de-CH" dirty="0" err="1" smtClean="0"/>
              <a:t>better</a:t>
            </a:r>
            <a:r>
              <a:rPr lang="de-CH" dirty="0" smtClean="0"/>
              <a:t>?			[ 5 Min ]</a:t>
            </a:r>
          </a:p>
          <a:p>
            <a:pPr>
              <a:buFont typeface="Arial" pitchFamily="34" charset="0"/>
              <a:buChar char="•"/>
            </a:pPr>
            <a:endParaRPr lang="de-CH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55D5D-B05C-45F9-BD7C-B76BD961FA43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2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Thanks</a:t>
            </a:r>
            <a:endParaRPr 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Ist für heute wirklich </a:t>
            </a:r>
            <a:r>
              <a:rPr lang="de-DE" dirty="0" err="1" smtClean="0"/>
              <a:t>schluss</a:t>
            </a:r>
            <a:r>
              <a:rPr lang="de-DE" dirty="0" smtClean="0"/>
              <a:t>?</a:t>
            </a:r>
            <a:endParaRPr lang="de-DE" dirty="0"/>
          </a:p>
        </p:txBody>
      </p:sp>
      <p:pic>
        <p:nvPicPr>
          <p:cNvPr id="4" name="Grafik 3" descr="masco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5856" y="620688"/>
            <a:ext cx="5634864" cy="478963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008738" y="5171708"/>
            <a:ext cx="695575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96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TEAM PINK</a:t>
            </a:r>
            <a:endParaRPr lang="de-DE" sz="96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9C131-CBD3-43D8-97DC-56516972776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3A855-3E40-45B1-A86C-A6BF1B51F463}" type="slidenum">
              <a:rPr lang="de-CH" smtClean="0"/>
              <a:pPr/>
              <a:t>20</a:t>
            </a:fld>
            <a:endParaRPr lang="de-CH"/>
          </a:p>
        </p:txBody>
      </p:sp>
      <p:sp>
        <p:nvSpPr>
          <p:cNvPr id="8" name="Textfeld 7"/>
          <p:cNvSpPr txBox="1"/>
          <p:nvPr/>
        </p:nvSpPr>
        <p:spPr>
          <a:xfrm>
            <a:off x="539552" y="1196752"/>
            <a:ext cx="331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>
                <a:hlinkClick r:id="rId3"/>
              </a:rPr>
              <a:t>http://www.youtube.com/watch?v=JRL5Z1k60tg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r>
              <a:rPr lang="de-CH" dirty="0" smtClean="0"/>
              <a:t> was </a:t>
            </a:r>
            <a:r>
              <a:rPr lang="de-CH" dirty="0" err="1" smtClean="0"/>
              <a:t>it</a:t>
            </a:r>
            <a:r>
              <a:rPr lang="de-CH" dirty="0" smtClean="0"/>
              <a:t> </a:t>
            </a:r>
            <a:r>
              <a:rPr lang="de-CH" dirty="0" err="1" smtClean="0"/>
              <a:t>again</a:t>
            </a:r>
            <a:r>
              <a:rPr lang="de-CH" dirty="0" smtClean="0"/>
              <a:t>?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CH" dirty="0" smtClean="0"/>
              <a:t>Das System dient zur Unterstützung des täglichen Ablaufs eines Arztes in einer Einrichtung die sich um Patienten mit psychischen Problemen kümmert. Der Arzt kann damit Patienteninformationen abrufen und bearbeiten.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Patienteninformationen umfassen die Personalien, die Medikamente die ein Patient in angegebener Dosis einnimmt, Allergien, Krankheitsverlauf, Informationen zum Verhalten und sonstigen Bemerkungen.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ist kompatibel auf </a:t>
            </a:r>
            <a:r>
              <a:rPr lang="de-CH" dirty="0" err="1" smtClean="0"/>
              <a:t>Tablets</a:t>
            </a:r>
            <a:r>
              <a:rPr lang="de-CH" dirty="0" smtClean="0"/>
              <a:t> und auch verfügbar als Desktop Variante damit Berichte über die Tastatur eingetippt werden können. </a:t>
            </a:r>
          </a:p>
          <a:p>
            <a:r>
              <a:rPr lang="de-CH" dirty="0" smtClean="0"/>
              <a:t> </a:t>
            </a:r>
          </a:p>
          <a:p>
            <a:r>
              <a:rPr lang="de-CH" dirty="0" smtClean="0"/>
              <a:t>Die Software soll durch die Anbindung von bereits bestehenden </a:t>
            </a:r>
            <a:r>
              <a:rPr lang="de-CH" dirty="0" err="1" smtClean="0"/>
              <a:t>Umsystemen</a:t>
            </a:r>
            <a:r>
              <a:rPr lang="de-CH" dirty="0" smtClean="0"/>
              <a:t> möglichst in die bestehende Organisationsstruktur eingebunden werden können. </a:t>
            </a:r>
          </a:p>
          <a:p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8CC5-6A99-4A2C-A2AF-3D61F45D30AE}" type="datetime1">
              <a:rPr lang="de-DE" smtClean="0"/>
              <a:pPr/>
              <a:t>14.06.2013</a:t>
            </a:fld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ECC7C-4083-4954-98EB-FC5901312542}" type="slidenum">
              <a:rPr lang="de-CH" smtClean="0"/>
              <a:pPr/>
              <a:t>3</a:t>
            </a:fld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72616" y="0"/>
            <a:ext cx="102566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9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80528" y="-88031"/>
            <a:ext cx="9511111" cy="694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60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21500" y="-1242"/>
            <a:ext cx="9546366" cy="685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76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75049" y="-21884"/>
            <a:ext cx="9618478" cy="687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9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00608" y="-2220"/>
            <a:ext cx="10443734" cy="686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2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96551" y="-48986"/>
            <a:ext cx="9857440" cy="690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jectPink_PresentationTemplate">
  <a:themeElements>
    <a:clrScheme name="Pink2">
      <a:dk1>
        <a:srgbClr val="4A4449"/>
      </a:dk1>
      <a:lt1>
        <a:srgbClr val="FFFFFF"/>
      </a:lt1>
      <a:dk2>
        <a:srgbClr val="4A4449"/>
      </a:dk2>
      <a:lt2>
        <a:srgbClr val="FBA7CB"/>
      </a:lt2>
      <a:accent1>
        <a:srgbClr val="F6438F"/>
      </a:accent1>
      <a:accent2>
        <a:srgbClr val="F6438F"/>
      </a:accent2>
      <a:accent3>
        <a:srgbClr val="5E565D"/>
      </a:accent3>
      <a:accent4>
        <a:srgbClr val="C8C2C7"/>
      </a:accent4>
      <a:accent5>
        <a:srgbClr val="E2DEE1"/>
      </a:accent5>
      <a:accent6>
        <a:srgbClr val="FBA7CB"/>
      </a:accent6>
      <a:hlink>
        <a:srgbClr val="5F5F5F"/>
      </a:hlink>
      <a:folHlink>
        <a:srgbClr val="F6438F"/>
      </a:folHlink>
    </a:clrScheme>
    <a:fontScheme name="Pink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ProjectPink_PresentationTemplate</Template>
  <TotalTime>0</TotalTime>
  <Words>151</Words>
  <Application>Microsoft Office PowerPoint</Application>
  <PresentationFormat>Bildschirmpräsentation (4:3)</PresentationFormat>
  <Paragraphs>88</Paragraphs>
  <Slides>20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1" baseType="lpstr">
      <vt:lpstr>ProjectPink_PresentationTemplate</vt:lpstr>
      <vt:lpstr>MHC-pms Doc-App</vt:lpstr>
      <vt:lpstr>Agenda</vt:lpstr>
      <vt:lpstr>What was it again?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What</vt:lpstr>
      <vt:lpstr>What</vt:lpstr>
      <vt:lpstr>How was it implemented?</vt:lpstr>
      <vt:lpstr>Just Kidding!</vt:lpstr>
      <vt:lpstr>How was it implemented</vt:lpstr>
      <vt:lpstr>SCRUM Burndown</vt:lpstr>
      <vt:lpstr>SCRUM BackLog</vt:lpstr>
      <vt:lpstr>Problems Challenges</vt:lpstr>
      <vt:lpstr>The Goodies</vt:lpstr>
      <vt:lpstr>Thanks</vt:lpstr>
    </vt:vector>
  </TitlesOfParts>
  <Company>SBB AG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MHC-pms TAKS 7</dc:title>
  <dc:creator>Franziska Corradi</dc:creator>
  <cp:lastModifiedBy>sc0238</cp:lastModifiedBy>
  <cp:revision>37</cp:revision>
  <dcterms:created xsi:type="dcterms:W3CDTF">2013-04-18T16:57:49Z</dcterms:created>
  <dcterms:modified xsi:type="dcterms:W3CDTF">2013-06-14T09:06:37Z</dcterms:modified>
</cp:coreProperties>
</file>

<file path=docProps/thumbnail.jpeg>
</file>